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58" r:id="rId4"/>
    <p:sldId id="262" r:id="rId5"/>
    <p:sldId id="263" r:id="rId6"/>
    <p:sldId id="264" r:id="rId7"/>
    <p:sldId id="275" r:id="rId8"/>
    <p:sldId id="266" r:id="rId9"/>
    <p:sldId id="259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1A5157-C85B-4BA6-8449-17A65AD4F6E1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B16F4E6-A801-4697-B573-6B23F24C0BD9}">
      <dgm:prSet/>
      <dgm:spPr/>
      <dgm:t>
        <a:bodyPr/>
        <a:lstStyle/>
        <a:p>
          <a:pPr rtl="0"/>
          <a:r>
            <a:rPr lang="en-US" smtClean="0"/>
            <a:t>HTML</a:t>
          </a:r>
          <a:endParaRPr lang="en-US"/>
        </a:p>
      </dgm:t>
    </dgm:pt>
    <dgm:pt modelId="{EFC35C55-CF8F-4C5E-8015-39FBA94A6777}" type="parTrans" cxnId="{8B8CD8F7-E78F-49D1-B7D9-7F16D639CF9A}">
      <dgm:prSet/>
      <dgm:spPr/>
      <dgm:t>
        <a:bodyPr/>
        <a:lstStyle/>
        <a:p>
          <a:endParaRPr lang="en-US"/>
        </a:p>
      </dgm:t>
    </dgm:pt>
    <dgm:pt modelId="{8C4A1956-94F7-42CE-9F06-A3E10DEBC5E9}" type="sibTrans" cxnId="{8B8CD8F7-E78F-49D1-B7D9-7F16D639CF9A}">
      <dgm:prSet/>
      <dgm:spPr/>
      <dgm:t>
        <a:bodyPr/>
        <a:lstStyle/>
        <a:p>
          <a:endParaRPr lang="en-US"/>
        </a:p>
      </dgm:t>
    </dgm:pt>
    <dgm:pt modelId="{D53226B9-ADF6-473A-B8EE-D2A6C2FC9393}">
      <dgm:prSet/>
      <dgm:spPr/>
      <dgm:t>
        <a:bodyPr/>
        <a:lstStyle/>
        <a:p>
          <a:pPr rtl="0"/>
          <a:r>
            <a:rPr lang="en-US" smtClean="0"/>
            <a:t>CSS</a:t>
          </a:r>
          <a:endParaRPr lang="en-US"/>
        </a:p>
      </dgm:t>
    </dgm:pt>
    <dgm:pt modelId="{961A8F45-D8BF-4B93-8121-86BEEA764969}" type="parTrans" cxnId="{1EECFA6C-8DA6-4F6E-8D73-A3B6D009B5D2}">
      <dgm:prSet/>
      <dgm:spPr/>
      <dgm:t>
        <a:bodyPr/>
        <a:lstStyle/>
        <a:p>
          <a:endParaRPr lang="en-US"/>
        </a:p>
      </dgm:t>
    </dgm:pt>
    <dgm:pt modelId="{DA46808C-F52A-4DD2-A2DD-87790A918EC7}" type="sibTrans" cxnId="{1EECFA6C-8DA6-4F6E-8D73-A3B6D009B5D2}">
      <dgm:prSet/>
      <dgm:spPr/>
      <dgm:t>
        <a:bodyPr/>
        <a:lstStyle/>
        <a:p>
          <a:endParaRPr lang="en-US"/>
        </a:p>
      </dgm:t>
    </dgm:pt>
    <dgm:pt modelId="{8034E400-6279-4C5C-8DC6-D44B63836449}">
      <dgm:prSet/>
      <dgm:spPr/>
      <dgm:t>
        <a:bodyPr/>
        <a:lstStyle/>
        <a:p>
          <a:pPr rtl="0"/>
          <a:r>
            <a:rPr lang="en-US" smtClean="0"/>
            <a:t>Javascript</a:t>
          </a:r>
          <a:endParaRPr lang="en-US"/>
        </a:p>
      </dgm:t>
    </dgm:pt>
    <dgm:pt modelId="{88067165-CA6D-4DBD-AEF4-60227726620F}" type="parTrans" cxnId="{C4B76F17-A3F3-497B-9D4E-5DC39E8CD161}">
      <dgm:prSet/>
      <dgm:spPr/>
      <dgm:t>
        <a:bodyPr/>
        <a:lstStyle/>
        <a:p>
          <a:endParaRPr lang="en-US"/>
        </a:p>
      </dgm:t>
    </dgm:pt>
    <dgm:pt modelId="{7DA2E760-8D35-466E-87FB-F69AC58323C7}" type="sibTrans" cxnId="{C4B76F17-A3F3-497B-9D4E-5DC39E8CD161}">
      <dgm:prSet/>
      <dgm:spPr/>
      <dgm:t>
        <a:bodyPr/>
        <a:lstStyle/>
        <a:p>
          <a:endParaRPr lang="en-US"/>
        </a:p>
      </dgm:t>
    </dgm:pt>
    <dgm:pt modelId="{958A402E-2124-4C7A-B58E-0FC3D958E2C3}">
      <dgm:prSet/>
      <dgm:spPr/>
      <dgm:t>
        <a:bodyPr/>
        <a:lstStyle/>
        <a:p>
          <a:pPr rtl="0"/>
          <a:r>
            <a:rPr lang="en-US" smtClean="0"/>
            <a:t>Bootstrap</a:t>
          </a:r>
          <a:endParaRPr lang="en-US"/>
        </a:p>
      </dgm:t>
    </dgm:pt>
    <dgm:pt modelId="{4CE1EAAF-E59F-4DC6-8489-4759DF612ABA}" type="parTrans" cxnId="{5A24E4F2-2699-4F78-A46E-97E98794B8FB}">
      <dgm:prSet/>
      <dgm:spPr/>
      <dgm:t>
        <a:bodyPr/>
        <a:lstStyle/>
        <a:p>
          <a:endParaRPr lang="en-US"/>
        </a:p>
      </dgm:t>
    </dgm:pt>
    <dgm:pt modelId="{30862442-5085-43CF-98D3-EAEF08725189}" type="sibTrans" cxnId="{5A24E4F2-2699-4F78-A46E-97E98794B8FB}">
      <dgm:prSet/>
      <dgm:spPr/>
      <dgm:t>
        <a:bodyPr/>
        <a:lstStyle/>
        <a:p>
          <a:endParaRPr lang="en-US"/>
        </a:p>
      </dgm:t>
    </dgm:pt>
    <dgm:pt modelId="{FA451824-DECE-4787-97B8-E5176BA350E8}">
      <dgm:prSet/>
      <dgm:spPr/>
      <dgm:t>
        <a:bodyPr/>
        <a:lstStyle/>
        <a:p>
          <a:pPr rtl="0"/>
          <a:r>
            <a:rPr lang="en-US" dirty="0" smtClean="0"/>
            <a:t>JQuery</a:t>
          </a:r>
          <a:endParaRPr lang="en-US" dirty="0"/>
        </a:p>
      </dgm:t>
    </dgm:pt>
    <dgm:pt modelId="{8F4D401B-C50C-476E-805D-738A18FC736C}" type="parTrans" cxnId="{AF8EC1BC-CE84-40E3-9F5A-26EDF02F4BAC}">
      <dgm:prSet/>
      <dgm:spPr/>
      <dgm:t>
        <a:bodyPr/>
        <a:lstStyle/>
        <a:p>
          <a:endParaRPr lang="en-US"/>
        </a:p>
      </dgm:t>
    </dgm:pt>
    <dgm:pt modelId="{FC7C672F-9BB6-447F-8C02-DE2127219A32}" type="sibTrans" cxnId="{AF8EC1BC-CE84-40E3-9F5A-26EDF02F4BAC}">
      <dgm:prSet/>
      <dgm:spPr/>
      <dgm:t>
        <a:bodyPr/>
        <a:lstStyle/>
        <a:p>
          <a:endParaRPr lang="en-US"/>
        </a:p>
      </dgm:t>
    </dgm:pt>
    <dgm:pt modelId="{EA8B62F0-747A-448A-BB4C-C72535E5C963}">
      <dgm:prSet/>
      <dgm:spPr/>
      <dgm:t>
        <a:bodyPr/>
        <a:lstStyle/>
        <a:p>
          <a:pPr rtl="0"/>
          <a:r>
            <a:rPr lang="en-US" smtClean="0"/>
            <a:t>Laravel</a:t>
          </a:r>
          <a:endParaRPr lang="en-US"/>
        </a:p>
      </dgm:t>
    </dgm:pt>
    <dgm:pt modelId="{A2E30CE3-A344-468B-AA9E-33B587604515}" type="parTrans" cxnId="{F46E7077-C7EB-441D-9F21-D2BD704A422D}">
      <dgm:prSet/>
      <dgm:spPr/>
      <dgm:t>
        <a:bodyPr/>
        <a:lstStyle/>
        <a:p>
          <a:endParaRPr lang="en-US"/>
        </a:p>
      </dgm:t>
    </dgm:pt>
    <dgm:pt modelId="{84A7BB49-A6B9-48A5-BA0C-0C1ABB529912}" type="sibTrans" cxnId="{F46E7077-C7EB-441D-9F21-D2BD704A422D}">
      <dgm:prSet/>
      <dgm:spPr/>
      <dgm:t>
        <a:bodyPr/>
        <a:lstStyle/>
        <a:p>
          <a:endParaRPr lang="en-US"/>
        </a:p>
      </dgm:t>
    </dgm:pt>
    <dgm:pt modelId="{76C0A3B5-1270-4A7F-BAA2-227714BB0B2A}">
      <dgm:prSet/>
      <dgm:spPr/>
      <dgm:t>
        <a:bodyPr/>
        <a:lstStyle/>
        <a:p>
          <a:pPr rtl="0"/>
          <a:r>
            <a:rPr lang="en-US" smtClean="0"/>
            <a:t>MySQL</a:t>
          </a:r>
          <a:endParaRPr lang="en-US"/>
        </a:p>
      </dgm:t>
    </dgm:pt>
    <dgm:pt modelId="{A8837CB9-9828-472E-BFCF-CAEF6D7B9A25}" type="parTrans" cxnId="{D723971B-EBD7-4B6C-99D6-65A337FD68AF}">
      <dgm:prSet/>
      <dgm:spPr/>
      <dgm:t>
        <a:bodyPr/>
        <a:lstStyle/>
        <a:p>
          <a:endParaRPr lang="en-US"/>
        </a:p>
      </dgm:t>
    </dgm:pt>
    <dgm:pt modelId="{A385BDBE-4AED-41E7-8C18-4C7102ACB049}" type="sibTrans" cxnId="{D723971B-EBD7-4B6C-99D6-65A337FD68AF}">
      <dgm:prSet/>
      <dgm:spPr/>
      <dgm:t>
        <a:bodyPr/>
        <a:lstStyle/>
        <a:p>
          <a:endParaRPr lang="en-US"/>
        </a:p>
      </dgm:t>
    </dgm:pt>
    <dgm:pt modelId="{9DF93CBE-21D8-4089-A3D9-D9A4AB044BB9}" type="pres">
      <dgm:prSet presAssocID="{411A5157-C85B-4BA6-8449-17A65AD4F6E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EE7521-8A1C-4648-934F-AF962AB888E2}" type="pres">
      <dgm:prSet presAssocID="{1B16F4E6-A801-4697-B573-6B23F24C0BD9}" presName="composite" presStyleCnt="0"/>
      <dgm:spPr/>
    </dgm:pt>
    <dgm:pt modelId="{A5DC321F-7E34-4BDE-9983-9A713310616A}" type="pres">
      <dgm:prSet presAssocID="{1B16F4E6-A801-4697-B573-6B23F24C0BD9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FDF42EB-EED0-45CE-951C-596CE9DC3FE6}" type="pres">
      <dgm:prSet presAssocID="{1B16F4E6-A801-4697-B573-6B23F24C0BD9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47D00-09D1-41F6-993A-F308D3F012A5}" type="pres">
      <dgm:prSet presAssocID="{8C4A1956-94F7-42CE-9F06-A3E10DEBC5E9}" presName="spacing" presStyleCnt="0"/>
      <dgm:spPr/>
    </dgm:pt>
    <dgm:pt modelId="{0CE6C2EA-8BB8-48C7-81B9-11E66248FFE8}" type="pres">
      <dgm:prSet presAssocID="{D53226B9-ADF6-473A-B8EE-D2A6C2FC9393}" presName="composite" presStyleCnt="0"/>
      <dgm:spPr/>
    </dgm:pt>
    <dgm:pt modelId="{45BD1A66-359A-4725-BAAE-A5AE210A7F1F}" type="pres">
      <dgm:prSet presAssocID="{D53226B9-ADF6-473A-B8EE-D2A6C2FC9393}" presName="imgShp" presStyleLbl="fgImgPlace1" presStyleIdx="1" presStyleCnt="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4B97FCE-0CE2-4366-B9DD-3BC8338AF0A6}" type="pres">
      <dgm:prSet presAssocID="{D53226B9-ADF6-473A-B8EE-D2A6C2FC9393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85B700-1E5E-4BB5-BED9-C318B558396E}" type="pres">
      <dgm:prSet presAssocID="{DA46808C-F52A-4DD2-A2DD-87790A918EC7}" presName="spacing" presStyleCnt="0"/>
      <dgm:spPr/>
    </dgm:pt>
    <dgm:pt modelId="{9CF3511B-8B56-48A1-9F81-EBC9FE919A2B}" type="pres">
      <dgm:prSet presAssocID="{8034E400-6279-4C5C-8DC6-D44B63836449}" presName="composite" presStyleCnt="0"/>
      <dgm:spPr/>
    </dgm:pt>
    <dgm:pt modelId="{3FB0D1E4-C488-42BC-BC76-A6DD52C17F65}" type="pres">
      <dgm:prSet presAssocID="{8034E400-6279-4C5C-8DC6-D44B63836449}" presName="imgShp" presStyleLbl="fgImgPlac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B25CED53-50F4-4509-B5A5-B2FD1558CFCC}" type="pres">
      <dgm:prSet presAssocID="{8034E400-6279-4C5C-8DC6-D44B63836449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74956-4D27-4737-8383-42E52318DA76}" type="pres">
      <dgm:prSet presAssocID="{7DA2E760-8D35-466E-87FB-F69AC58323C7}" presName="spacing" presStyleCnt="0"/>
      <dgm:spPr/>
    </dgm:pt>
    <dgm:pt modelId="{4EBB8DC0-49D1-42BF-9A1A-5058C99AE9E4}" type="pres">
      <dgm:prSet presAssocID="{958A402E-2124-4C7A-B58E-0FC3D958E2C3}" presName="composite" presStyleCnt="0"/>
      <dgm:spPr/>
    </dgm:pt>
    <dgm:pt modelId="{C0B28080-B884-40F6-B047-4CA3E7514E41}" type="pres">
      <dgm:prSet presAssocID="{958A402E-2124-4C7A-B58E-0FC3D958E2C3}" presName="imgShp" presStyleLbl="fg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E81F41-4EFA-4D32-9BCC-AF442A302DA7}" type="pres">
      <dgm:prSet presAssocID="{958A402E-2124-4C7A-B58E-0FC3D958E2C3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7B1D4-63B5-47FA-9974-437722DDF4DC}" type="pres">
      <dgm:prSet presAssocID="{30862442-5085-43CF-98D3-EAEF08725189}" presName="spacing" presStyleCnt="0"/>
      <dgm:spPr/>
    </dgm:pt>
    <dgm:pt modelId="{C80FEB7A-D6B0-4484-8C63-66E66D21097A}" type="pres">
      <dgm:prSet presAssocID="{FA451824-DECE-4787-97B8-E5176BA350E8}" presName="composite" presStyleCnt="0"/>
      <dgm:spPr/>
    </dgm:pt>
    <dgm:pt modelId="{7525F2C9-29CF-45FA-BE67-2DF2E60D7302}" type="pres">
      <dgm:prSet presAssocID="{FA451824-DECE-4787-97B8-E5176BA350E8}" presName="imgShp" presStyleLbl="fg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n-US"/>
        </a:p>
      </dgm:t>
    </dgm:pt>
    <dgm:pt modelId="{E75AC4C8-F39C-4186-BDDB-AA4E9FFBC387}" type="pres">
      <dgm:prSet presAssocID="{FA451824-DECE-4787-97B8-E5176BA350E8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9B7F8D-A4D1-4CC5-8737-015E9DD14814}" type="pres">
      <dgm:prSet presAssocID="{FC7C672F-9BB6-447F-8C02-DE2127219A32}" presName="spacing" presStyleCnt="0"/>
      <dgm:spPr/>
    </dgm:pt>
    <dgm:pt modelId="{063BF0E7-6827-429F-811C-5277ABEF0768}" type="pres">
      <dgm:prSet presAssocID="{EA8B62F0-747A-448A-BB4C-C72535E5C963}" presName="composite" presStyleCnt="0"/>
      <dgm:spPr/>
    </dgm:pt>
    <dgm:pt modelId="{D318BDF1-FDE5-4B51-8CAD-23EBDC2D7F58}" type="pres">
      <dgm:prSet presAssocID="{EA8B62F0-747A-448A-BB4C-C72535E5C963}" presName="imgShp" presStyleLbl="fgImgPlac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7F163D0-5AF4-4161-A22D-C7484CA4E5A7}" type="pres">
      <dgm:prSet presAssocID="{EA8B62F0-747A-448A-BB4C-C72535E5C963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6201C-FA01-4C02-AC9A-F14198C50E1A}" type="pres">
      <dgm:prSet presAssocID="{84A7BB49-A6B9-48A5-BA0C-0C1ABB529912}" presName="spacing" presStyleCnt="0"/>
      <dgm:spPr/>
    </dgm:pt>
    <dgm:pt modelId="{FA0A5974-BC68-4A52-BA9E-D6402034BEA1}" type="pres">
      <dgm:prSet presAssocID="{76C0A3B5-1270-4A7F-BAA2-227714BB0B2A}" presName="composite" presStyleCnt="0"/>
      <dgm:spPr/>
    </dgm:pt>
    <dgm:pt modelId="{27F517F8-8F26-4709-B7F0-B62A9A27239F}" type="pres">
      <dgm:prSet presAssocID="{76C0A3B5-1270-4A7F-BAA2-227714BB0B2A}" presName="imgShp" presStyleLbl="fgImgPlace1" presStyleIdx="6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830E84-D509-4ADC-8AD0-24E583DB61C3}" type="pres">
      <dgm:prSet presAssocID="{76C0A3B5-1270-4A7F-BAA2-227714BB0B2A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34AE56-13E6-4D77-8F02-27E9429F0440}" type="presOf" srcId="{8034E400-6279-4C5C-8DC6-D44B63836449}" destId="{B25CED53-50F4-4509-B5A5-B2FD1558CFCC}" srcOrd="0" destOrd="0" presId="urn:microsoft.com/office/officeart/2005/8/layout/vList3"/>
    <dgm:cxn modelId="{AF8EC1BC-CE84-40E3-9F5A-26EDF02F4BAC}" srcId="{411A5157-C85B-4BA6-8449-17A65AD4F6E1}" destId="{FA451824-DECE-4787-97B8-E5176BA350E8}" srcOrd="4" destOrd="0" parTransId="{8F4D401B-C50C-476E-805D-738A18FC736C}" sibTransId="{FC7C672F-9BB6-447F-8C02-DE2127219A32}"/>
    <dgm:cxn modelId="{1EECFA6C-8DA6-4F6E-8D73-A3B6D009B5D2}" srcId="{411A5157-C85B-4BA6-8449-17A65AD4F6E1}" destId="{D53226B9-ADF6-473A-B8EE-D2A6C2FC9393}" srcOrd="1" destOrd="0" parTransId="{961A8F45-D8BF-4B93-8121-86BEEA764969}" sibTransId="{DA46808C-F52A-4DD2-A2DD-87790A918EC7}"/>
    <dgm:cxn modelId="{F73243A0-FF51-4F61-8021-653047DFECB8}" type="presOf" srcId="{958A402E-2124-4C7A-B58E-0FC3D958E2C3}" destId="{04E81F41-4EFA-4D32-9BCC-AF442A302DA7}" srcOrd="0" destOrd="0" presId="urn:microsoft.com/office/officeart/2005/8/layout/vList3"/>
    <dgm:cxn modelId="{CED919F4-10D0-4CCA-AAD2-5BFF9F8489D3}" type="presOf" srcId="{1B16F4E6-A801-4697-B573-6B23F24C0BD9}" destId="{9FDF42EB-EED0-45CE-951C-596CE9DC3FE6}" srcOrd="0" destOrd="0" presId="urn:microsoft.com/office/officeart/2005/8/layout/vList3"/>
    <dgm:cxn modelId="{F46E7077-C7EB-441D-9F21-D2BD704A422D}" srcId="{411A5157-C85B-4BA6-8449-17A65AD4F6E1}" destId="{EA8B62F0-747A-448A-BB4C-C72535E5C963}" srcOrd="5" destOrd="0" parTransId="{A2E30CE3-A344-468B-AA9E-33B587604515}" sibTransId="{84A7BB49-A6B9-48A5-BA0C-0C1ABB529912}"/>
    <dgm:cxn modelId="{6827A4A4-F1C5-4186-9EC5-0DAA397CF2D7}" type="presOf" srcId="{FA451824-DECE-4787-97B8-E5176BA350E8}" destId="{E75AC4C8-F39C-4186-BDDB-AA4E9FFBC387}" srcOrd="0" destOrd="0" presId="urn:microsoft.com/office/officeart/2005/8/layout/vList3"/>
    <dgm:cxn modelId="{43D85C8A-9B43-4B8B-B276-8BB5FCA6C82B}" type="presOf" srcId="{EA8B62F0-747A-448A-BB4C-C72535E5C963}" destId="{07F163D0-5AF4-4161-A22D-C7484CA4E5A7}" srcOrd="0" destOrd="0" presId="urn:microsoft.com/office/officeart/2005/8/layout/vList3"/>
    <dgm:cxn modelId="{5A24E4F2-2699-4F78-A46E-97E98794B8FB}" srcId="{411A5157-C85B-4BA6-8449-17A65AD4F6E1}" destId="{958A402E-2124-4C7A-B58E-0FC3D958E2C3}" srcOrd="3" destOrd="0" parTransId="{4CE1EAAF-E59F-4DC6-8489-4759DF612ABA}" sibTransId="{30862442-5085-43CF-98D3-EAEF08725189}"/>
    <dgm:cxn modelId="{4F2D1FC5-5A66-4110-9006-41F5B2C770FD}" type="presOf" srcId="{76C0A3B5-1270-4A7F-BAA2-227714BB0B2A}" destId="{88830E84-D509-4ADC-8AD0-24E583DB61C3}" srcOrd="0" destOrd="0" presId="urn:microsoft.com/office/officeart/2005/8/layout/vList3"/>
    <dgm:cxn modelId="{3731734D-F772-41B9-BB76-24B2111201C3}" type="presOf" srcId="{D53226B9-ADF6-473A-B8EE-D2A6C2FC9393}" destId="{C4B97FCE-0CE2-4366-B9DD-3BC8338AF0A6}" srcOrd="0" destOrd="0" presId="urn:microsoft.com/office/officeart/2005/8/layout/vList3"/>
    <dgm:cxn modelId="{D723971B-EBD7-4B6C-99D6-65A337FD68AF}" srcId="{411A5157-C85B-4BA6-8449-17A65AD4F6E1}" destId="{76C0A3B5-1270-4A7F-BAA2-227714BB0B2A}" srcOrd="6" destOrd="0" parTransId="{A8837CB9-9828-472E-BFCF-CAEF6D7B9A25}" sibTransId="{A385BDBE-4AED-41E7-8C18-4C7102ACB049}"/>
    <dgm:cxn modelId="{8B8CD8F7-E78F-49D1-B7D9-7F16D639CF9A}" srcId="{411A5157-C85B-4BA6-8449-17A65AD4F6E1}" destId="{1B16F4E6-A801-4697-B573-6B23F24C0BD9}" srcOrd="0" destOrd="0" parTransId="{EFC35C55-CF8F-4C5E-8015-39FBA94A6777}" sibTransId="{8C4A1956-94F7-42CE-9F06-A3E10DEBC5E9}"/>
    <dgm:cxn modelId="{C4B76F17-A3F3-497B-9D4E-5DC39E8CD161}" srcId="{411A5157-C85B-4BA6-8449-17A65AD4F6E1}" destId="{8034E400-6279-4C5C-8DC6-D44B63836449}" srcOrd="2" destOrd="0" parTransId="{88067165-CA6D-4DBD-AEF4-60227726620F}" sibTransId="{7DA2E760-8D35-466E-87FB-F69AC58323C7}"/>
    <dgm:cxn modelId="{A91775F6-330A-44FE-A4A8-CBB73E20511A}" type="presOf" srcId="{411A5157-C85B-4BA6-8449-17A65AD4F6E1}" destId="{9DF93CBE-21D8-4089-A3D9-D9A4AB044BB9}" srcOrd="0" destOrd="0" presId="urn:microsoft.com/office/officeart/2005/8/layout/vList3"/>
    <dgm:cxn modelId="{B5013BD0-8500-440C-B3A7-6A2F87DFF7E4}" type="presParOf" srcId="{9DF93CBE-21D8-4089-A3D9-D9A4AB044BB9}" destId="{C5EE7521-8A1C-4648-934F-AF962AB888E2}" srcOrd="0" destOrd="0" presId="urn:microsoft.com/office/officeart/2005/8/layout/vList3"/>
    <dgm:cxn modelId="{91BAAD35-5ED1-4A32-92FD-329117EB1CE0}" type="presParOf" srcId="{C5EE7521-8A1C-4648-934F-AF962AB888E2}" destId="{A5DC321F-7E34-4BDE-9983-9A713310616A}" srcOrd="0" destOrd="0" presId="urn:microsoft.com/office/officeart/2005/8/layout/vList3"/>
    <dgm:cxn modelId="{FFAB8BA5-AE51-41EF-8F66-1E7D7D32E367}" type="presParOf" srcId="{C5EE7521-8A1C-4648-934F-AF962AB888E2}" destId="{9FDF42EB-EED0-45CE-951C-596CE9DC3FE6}" srcOrd="1" destOrd="0" presId="urn:microsoft.com/office/officeart/2005/8/layout/vList3"/>
    <dgm:cxn modelId="{823129CA-1C16-4743-88C3-9204C1DE7379}" type="presParOf" srcId="{9DF93CBE-21D8-4089-A3D9-D9A4AB044BB9}" destId="{95547D00-09D1-41F6-993A-F308D3F012A5}" srcOrd="1" destOrd="0" presId="urn:microsoft.com/office/officeart/2005/8/layout/vList3"/>
    <dgm:cxn modelId="{90E7B131-EEA0-4934-9F32-D930B0CF5FB8}" type="presParOf" srcId="{9DF93CBE-21D8-4089-A3D9-D9A4AB044BB9}" destId="{0CE6C2EA-8BB8-48C7-81B9-11E66248FFE8}" srcOrd="2" destOrd="0" presId="urn:microsoft.com/office/officeart/2005/8/layout/vList3"/>
    <dgm:cxn modelId="{6C7167D1-3B64-4EBA-A9DE-AD8659C73E05}" type="presParOf" srcId="{0CE6C2EA-8BB8-48C7-81B9-11E66248FFE8}" destId="{45BD1A66-359A-4725-BAAE-A5AE210A7F1F}" srcOrd="0" destOrd="0" presId="urn:microsoft.com/office/officeart/2005/8/layout/vList3"/>
    <dgm:cxn modelId="{AB65078D-1E8A-4DC5-9D25-88F0E4C2AEFC}" type="presParOf" srcId="{0CE6C2EA-8BB8-48C7-81B9-11E66248FFE8}" destId="{C4B97FCE-0CE2-4366-B9DD-3BC8338AF0A6}" srcOrd="1" destOrd="0" presId="urn:microsoft.com/office/officeart/2005/8/layout/vList3"/>
    <dgm:cxn modelId="{543505E9-F2D3-4231-925D-ABD364EADF1B}" type="presParOf" srcId="{9DF93CBE-21D8-4089-A3D9-D9A4AB044BB9}" destId="{B185B700-1E5E-4BB5-BED9-C318B558396E}" srcOrd="3" destOrd="0" presId="urn:microsoft.com/office/officeart/2005/8/layout/vList3"/>
    <dgm:cxn modelId="{47783C2C-2991-4C82-89EE-5418A03AE12B}" type="presParOf" srcId="{9DF93CBE-21D8-4089-A3D9-D9A4AB044BB9}" destId="{9CF3511B-8B56-48A1-9F81-EBC9FE919A2B}" srcOrd="4" destOrd="0" presId="urn:microsoft.com/office/officeart/2005/8/layout/vList3"/>
    <dgm:cxn modelId="{86FC6059-6F79-49D1-A2EC-85A6BC37C2E4}" type="presParOf" srcId="{9CF3511B-8B56-48A1-9F81-EBC9FE919A2B}" destId="{3FB0D1E4-C488-42BC-BC76-A6DD52C17F65}" srcOrd="0" destOrd="0" presId="urn:microsoft.com/office/officeart/2005/8/layout/vList3"/>
    <dgm:cxn modelId="{720C5E60-3539-491C-BF4B-7C83C1D16252}" type="presParOf" srcId="{9CF3511B-8B56-48A1-9F81-EBC9FE919A2B}" destId="{B25CED53-50F4-4509-B5A5-B2FD1558CFCC}" srcOrd="1" destOrd="0" presId="urn:microsoft.com/office/officeart/2005/8/layout/vList3"/>
    <dgm:cxn modelId="{EF11104F-E1E2-4BFE-BE47-F5C5D32C0FBF}" type="presParOf" srcId="{9DF93CBE-21D8-4089-A3D9-D9A4AB044BB9}" destId="{98C74956-4D27-4737-8383-42E52318DA76}" srcOrd="5" destOrd="0" presId="urn:microsoft.com/office/officeart/2005/8/layout/vList3"/>
    <dgm:cxn modelId="{09E14DEC-823C-475A-93C9-B18F9A0EC0BC}" type="presParOf" srcId="{9DF93CBE-21D8-4089-A3D9-D9A4AB044BB9}" destId="{4EBB8DC0-49D1-42BF-9A1A-5058C99AE9E4}" srcOrd="6" destOrd="0" presId="urn:microsoft.com/office/officeart/2005/8/layout/vList3"/>
    <dgm:cxn modelId="{9ED5C545-7DD6-469C-9C0C-8781AB2C7988}" type="presParOf" srcId="{4EBB8DC0-49D1-42BF-9A1A-5058C99AE9E4}" destId="{C0B28080-B884-40F6-B047-4CA3E7514E41}" srcOrd="0" destOrd="0" presId="urn:microsoft.com/office/officeart/2005/8/layout/vList3"/>
    <dgm:cxn modelId="{8CB6592E-3B9A-4947-BA0B-00BFDCA9F9CD}" type="presParOf" srcId="{4EBB8DC0-49D1-42BF-9A1A-5058C99AE9E4}" destId="{04E81F41-4EFA-4D32-9BCC-AF442A302DA7}" srcOrd="1" destOrd="0" presId="urn:microsoft.com/office/officeart/2005/8/layout/vList3"/>
    <dgm:cxn modelId="{0D765320-A9E9-4965-ADD7-3943740E74C7}" type="presParOf" srcId="{9DF93CBE-21D8-4089-A3D9-D9A4AB044BB9}" destId="{A407B1D4-63B5-47FA-9974-437722DDF4DC}" srcOrd="7" destOrd="0" presId="urn:microsoft.com/office/officeart/2005/8/layout/vList3"/>
    <dgm:cxn modelId="{1BF9DA61-1FBA-4B2F-B135-EB32855924B0}" type="presParOf" srcId="{9DF93CBE-21D8-4089-A3D9-D9A4AB044BB9}" destId="{C80FEB7A-D6B0-4484-8C63-66E66D21097A}" srcOrd="8" destOrd="0" presId="urn:microsoft.com/office/officeart/2005/8/layout/vList3"/>
    <dgm:cxn modelId="{0A404E44-DC1F-4374-8247-1BDB0A4E56DE}" type="presParOf" srcId="{C80FEB7A-D6B0-4484-8C63-66E66D21097A}" destId="{7525F2C9-29CF-45FA-BE67-2DF2E60D7302}" srcOrd="0" destOrd="0" presId="urn:microsoft.com/office/officeart/2005/8/layout/vList3"/>
    <dgm:cxn modelId="{F53DCDC6-62D8-412A-86D5-CEE2494B6810}" type="presParOf" srcId="{C80FEB7A-D6B0-4484-8C63-66E66D21097A}" destId="{E75AC4C8-F39C-4186-BDDB-AA4E9FFBC387}" srcOrd="1" destOrd="0" presId="urn:microsoft.com/office/officeart/2005/8/layout/vList3"/>
    <dgm:cxn modelId="{33B61F03-09B7-4E06-8343-9ED22BE41ABB}" type="presParOf" srcId="{9DF93CBE-21D8-4089-A3D9-D9A4AB044BB9}" destId="{6A9B7F8D-A4D1-4CC5-8737-015E9DD14814}" srcOrd="9" destOrd="0" presId="urn:microsoft.com/office/officeart/2005/8/layout/vList3"/>
    <dgm:cxn modelId="{40EDAFCA-DE1A-46E8-BFA6-65C3F30E575E}" type="presParOf" srcId="{9DF93CBE-21D8-4089-A3D9-D9A4AB044BB9}" destId="{063BF0E7-6827-429F-811C-5277ABEF0768}" srcOrd="10" destOrd="0" presId="urn:microsoft.com/office/officeart/2005/8/layout/vList3"/>
    <dgm:cxn modelId="{FA56E585-5512-4E60-BF96-FC3066C1870E}" type="presParOf" srcId="{063BF0E7-6827-429F-811C-5277ABEF0768}" destId="{D318BDF1-FDE5-4B51-8CAD-23EBDC2D7F58}" srcOrd="0" destOrd="0" presId="urn:microsoft.com/office/officeart/2005/8/layout/vList3"/>
    <dgm:cxn modelId="{EFCA7EE8-20CB-40AD-8285-22EBA485A143}" type="presParOf" srcId="{063BF0E7-6827-429F-811C-5277ABEF0768}" destId="{07F163D0-5AF4-4161-A22D-C7484CA4E5A7}" srcOrd="1" destOrd="0" presId="urn:microsoft.com/office/officeart/2005/8/layout/vList3"/>
    <dgm:cxn modelId="{DCB94951-7F0C-4FDE-B097-A88BD5BB2CE3}" type="presParOf" srcId="{9DF93CBE-21D8-4089-A3D9-D9A4AB044BB9}" destId="{B4F6201C-FA01-4C02-AC9A-F14198C50E1A}" srcOrd="11" destOrd="0" presId="urn:microsoft.com/office/officeart/2005/8/layout/vList3"/>
    <dgm:cxn modelId="{63CB2763-A3C4-4568-AA6B-F0F0A8EB6683}" type="presParOf" srcId="{9DF93CBE-21D8-4089-A3D9-D9A4AB044BB9}" destId="{FA0A5974-BC68-4A52-BA9E-D6402034BEA1}" srcOrd="12" destOrd="0" presId="urn:microsoft.com/office/officeart/2005/8/layout/vList3"/>
    <dgm:cxn modelId="{5CBDD097-928E-4CF3-9D1F-D5F750F99BE3}" type="presParOf" srcId="{FA0A5974-BC68-4A52-BA9E-D6402034BEA1}" destId="{27F517F8-8F26-4709-B7F0-B62A9A27239F}" srcOrd="0" destOrd="0" presId="urn:microsoft.com/office/officeart/2005/8/layout/vList3"/>
    <dgm:cxn modelId="{3D9CF683-64EA-4554-AC13-F44EA5B54458}" type="presParOf" srcId="{FA0A5974-BC68-4A52-BA9E-D6402034BEA1}" destId="{88830E84-D509-4ADC-8AD0-24E583DB61C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F42EB-EED0-45CE-951C-596CE9DC3FE6}">
      <dsp:nvSpPr>
        <dsp:cNvPr id="0" name=""/>
        <dsp:cNvSpPr/>
      </dsp:nvSpPr>
      <dsp:spPr>
        <a:xfrm rot="10800000">
          <a:off x="1539836" y="2369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HTML</a:t>
          </a:r>
          <a:endParaRPr lang="en-US" sz="2200" kern="1200"/>
        </a:p>
      </dsp:txBody>
      <dsp:txXfrm rot="10800000">
        <a:off x="1663444" y="2369"/>
        <a:ext cx="5499026" cy="494434"/>
      </dsp:txXfrm>
    </dsp:sp>
    <dsp:sp modelId="{A5DC321F-7E34-4BDE-9983-9A713310616A}">
      <dsp:nvSpPr>
        <dsp:cNvPr id="0" name=""/>
        <dsp:cNvSpPr/>
      </dsp:nvSpPr>
      <dsp:spPr>
        <a:xfrm>
          <a:off x="1292618" y="2369"/>
          <a:ext cx="494434" cy="4944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97FCE-0CE2-4366-B9DD-3BC8338AF0A6}">
      <dsp:nvSpPr>
        <dsp:cNvPr id="0" name=""/>
        <dsp:cNvSpPr/>
      </dsp:nvSpPr>
      <dsp:spPr>
        <a:xfrm rot="10800000">
          <a:off x="1539836" y="644396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CSS</a:t>
          </a:r>
          <a:endParaRPr lang="en-US" sz="2200" kern="1200"/>
        </a:p>
      </dsp:txBody>
      <dsp:txXfrm rot="10800000">
        <a:off x="1663444" y="644396"/>
        <a:ext cx="5499026" cy="494434"/>
      </dsp:txXfrm>
    </dsp:sp>
    <dsp:sp modelId="{45BD1A66-359A-4725-BAAE-A5AE210A7F1F}">
      <dsp:nvSpPr>
        <dsp:cNvPr id="0" name=""/>
        <dsp:cNvSpPr/>
      </dsp:nvSpPr>
      <dsp:spPr>
        <a:xfrm>
          <a:off x="1292618" y="644396"/>
          <a:ext cx="494434" cy="49443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CED53-50F4-4509-B5A5-B2FD1558CFCC}">
      <dsp:nvSpPr>
        <dsp:cNvPr id="0" name=""/>
        <dsp:cNvSpPr/>
      </dsp:nvSpPr>
      <dsp:spPr>
        <a:xfrm rot="10800000">
          <a:off x="1539836" y="1286424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Javascript</a:t>
          </a:r>
          <a:endParaRPr lang="en-US" sz="2200" kern="1200"/>
        </a:p>
      </dsp:txBody>
      <dsp:txXfrm rot="10800000">
        <a:off x="1663444" y="1286424"/>
        <a:ext cx="5499026" cy="494434"/>
      </dsp:txXfrm>
    </dsp:sp>
    <dsp:sp modelId="{3FB0D1E4-C488-42BC-BC76-A6DD52C17F65}">
      <dsp:nvSpPr>
        <dsp:cNvPr id="0" name=""/>
        <dsp:cNvSpPr/>
      </dsp:nvSpPr>
      <dsp:spPr>
        <a:xfrm>
          <a:off x="1292618" y="1286424"/>
          <a:ext cx="494434" cy="49443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81F41-4EFA-4D32-9BCC-AF442A302DA7}">
      <dsp:nvSpPr>
        <dsp:cNvPr id="0" name=""/>
        <dsp:cNvSpPr/>
      </dsp:nvSpPr>
      <dsp:spPr>
        <a:xfrm rot="10800000">
          <a:off x="1539836" y="1928451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Bootstrap</a:t>
          </a:r>
          <a:endParaRPr lang="en-US" sz="2200" kern="1200"/>
        </a:p>
      </dsp:txBody>
      <dsp:txXfrm rot="10800000">
        <a:off x="1663444" y="1928451"/>
        <a:ext cx="5499026" cy="494434"/>
      </dsp:txXfrm>
    </dsp:sp>
    <dsp:sp modelId="{C0B28080-B884-40F6-B047-4CA3E7514E41}">
      <dsp:nvSpPr>
        <dsp:cNvPr id="0" name=""/>
        <dsp:cNvSpPr/>
      </dsp:nvSpPr>
      <dsp:spPr>
        <a:xfrm>
          <a:off x="1292618" y="1928451"/>
          <a:ext cx="494434" cy="49443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AC4C8-F39C-4186-BDDB-AA4E9FFBC387}">
      <dsp:nvSpPr>
        <dsp:cNvPr id="0" name=""/>
        <dsp:cNvSpPr/>
      </dsp:nvSpPr>
      <dsp:spPr>
        <a:xfrm rot="10800000">
          <a:off x="1539836" y="2570478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JQuery</a:t>
          </a:r>
          <a:endParaRPr lang="en-US" sz="2200" kern="1200" dirty="0"/>
        </a:p>
      </dsp:txBody>
      <dsp:txXfrm rot="10800000">
        <a:off x="1663444" y="2570478"/>
        <a:ext cx="5499026" cy="494434"/>
      </dsp:txXfrm>
    </dsp:sp>
    <dsp:sp modelId="{7525F2C9-29CF-45FA-BE67-2DF2E60D7302}">
      <dsp:nvSpPr>
        <dsp:cNvPr id="0" name=""/>
        <dsp:cNvSpPr/>
      </dsp:nvSpPr>
      <dsp:spPr>
        <a:xfrm>
          <a:off x="1292618" y="2570478"/>
          <a:ext cx="494434" cy="49443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163D0-5AF4-4161-A22D-C7484CA4E5A7}">
      <dsp:nvSpPr>
        <dsp:cNvPr id="0" name=""/>
        <dsp:cNvSpPr/>
      </dsp:nvSpPr>
      <dsp:spPr>
        <a:xfrm rot="10800000">
          <a:off x="1539836" y="3212506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Laravel</a:t>
          </a:r>
          <a:endParaRPr lang="en-US" sz="2200" kern="1200"/>
        </a:p>
      </dsp:txBody>
      <dsp:txXfrm rot="10800000">
        <a:off x="1663444" y="3212506"/>
        <a:ext cx="5499026" cy="494434"/>
      </dsp:txXfrm>
    </dsp:sp>
    <dsp:sp modelId="{D318BDF1-FDE5-4B51-8CAD-23EBDC2D7F58}">
      <dsp:nvSpPr>
        <dsp:cNvPr id="0" name=""/>
        <dsp:cNvSpPr/>
      </dsp:nvSpPr>
      <dsp:spPr>
        <a:xfrm>
          <a:off x="1292618" y="3212506"/>
          <a:ext cx="494434" cy="49443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30E84-D509-4ADC-8AD0-24E583DB61C3}">
      <dsp:nvSpPr>
        <dsp:cNvPr id="0" name=""/>
        <dsp:cNvSpPr/>
      </dsp:nvSpPr>
      <dsp:spPr>
        <a:xfrm rot="10800000">
          <a:off x="1539836" y="3854533"/>
          <a:ext cx="5622634" cy="49443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032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MySQL</a:t>
          </a:r>
          <a:endParaRPr lang="en-US" sz="2200" kern="1200"/>
        </a:p>
      </dsp:txBody>
      <dsp:txXfrm rot="10800000">
        <a:off x="1663444" y="3854533"/>
        <a:ext cx="5499026" cy="494434"/>
      </dsp:txXfrm>
    </dsp:sp>
    <dsp:sp modelId="{27F517F8-8F26-4709-B7F0-B62A9A27239F}">
      <dsp:nvSpPr>
        <dsp:cNvPr id="0" name=""/>
        <dsp:cNvSpPr/>
      </dsp:nvSpPr>
      <dsp:spPr>
        <a:xfrm>
          <a:off x="1292618" y="3854533"/>
          <a:ext cx="494434" cy="494434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1CC60-65CD-4245-86EF-A8BE8AF67B94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CD5A6-6BDA-419C-AAD7-18E2A3DE6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CD5A6-6BDA-419C-AAD7-18E2A3DE6D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8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8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67FB-A189-4A13-B90E-2EE0AFCB5963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A6C41-9CC8-4340-A150-A78084E3C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7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821C89-0CD3-DFBA-201F-FF2FD6CE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758"/>
            <a:ext cx="6785455" cy="1863218"/>
          </a:xfrm>
          <a:prstGeom prst="rect">
            <a:avLst/>
          </a:prstGeom>
        </p:spPr>
      </p:pic>
      <p:pic>
        <p:nvPicPr>
          <p:cNvPr id="5" name="Content Placeholder 4" descr="A corner of a building with black shutters&#10;&#10;Description automatically generated with medium confidence">
            <a:extLst>
              <a:ext uri="{FF2B5EF4-FFF2-40B4-BE49-F238E27FC236}">
                <a16:creationId xmlns:a16="http://schemas.microsoft.com/office/drawing/2014/main" id="{26C128B0-733A-B06E-90BB-2BA0F844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63" y="419905"/>
            <a:ext cx="8336437" cy="643220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6A1D8-5E34-C569-F1F8-D5F32A8914E6}"/>
              </a:ext>
            </a:extLst>
          </p:cNvPr>
          <p:cNvSpPr txBox="1"/>
          <p:nvPr/>
        </p:nvSpPr>
        <p:spPr>
          <a:xfrm>
            <a:off x="182880" y="4861893"/>
            <a:ext cx="60960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By:</a:t>
            </a:r>
            <a:b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</a:br>
            <a: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- </a:t>
            </a:r>
            <a:r>
              <a:rPr lang="en-US" sz="14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Hussam Chihadeh</a:t>
            </a:r>
            <a:endParaRPr lang="en-US" sz="1400" dirty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- </a:t>
            </a:r>
            <a:r>
              <a:rPr lang="en-US" sz="14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Mohammad </a:t>
            </a:r>
            <a: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Jamil Chahine</a:t>
            </a:r>
          </a:p>
          <a:p>
            <a:pPr>
              <a:lnSpc>
                <a:spcPct val="150000"/>
              </a:lnSpc>
            </a:pPr>
            <a:endParaRPr lang="en-US" sz="1400" dirty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Instructor: Dr. Azzam Mourad</a:t>
            </a:r>
            <a:endParaRPr lang="en-US" sz="1200" dirty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6A1D8-5E34-C569-F1F8-D5F32A8914E6}"/>
              </a:ext>
            </a:extLst>
          </p:cNvPr>
          <p:cNvSpPr txBox="1"/>
          <p:nvPr/>
        </p:nvSpPr>
        <p:spPr>
          <a:xfrm>
            <a:off x="182880" y="2513689"/>
            <a:ext cx="6096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Note: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This is just a summary of the projects.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Not all the features are presented here.</a:t>
            </a:r>
            <a:endParaRPr lang="en-US" sz="1200" dirty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43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FB59C-FA71-A01E-3520-698E5FA5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91" y="1050943"/>
            <a:ext cx="9859618" cy="713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500" b="1" i="0" kern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Once you have finalized purchasing your house, you can easily connect with a professional designer to transform it into your dream home.</a:t>
            </a:r>
            <a:endParaRPr lang="en-US" sz="2500" b="1" kern="12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4EC4F-79DA-7241-56DA-6DFBB996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2" y="1909483"/>
            <a:ext cx="8539575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A20FB-5A24-E427-7C69-DE4255B0F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108664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Choose a Designer to contact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84"/>
            <a:ext cx="12192000" cy="59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1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8AF9-0F72-1F9F-4AC8-A8F41EA1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Start Chatting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AEA81-27E6-028C-7A84-29ABE2D2E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547" y="1958734"/>
            <a:ext cx="9591927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4" y="1701460"/>
            <a:ext cx="10581371" cy="48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5270-6610-DCC5-51AD-A9C716C3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25" y="365125"/>
            <a:ext cx="10908175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i="0" dirty="0">
                <a:solidFill>
                  <a:srgbClr val="37415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Alternatively, you have the option to furnish your house according to your own preferences and style.</a:t>
            </a:r>
            <a:endParaRPr lang="en-US" sz="36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"/>
          <a:stretch/>
        </p:blipFill>
        <p:spPr>
          <a:xfrm>
            <a:off x="1112935" y="1940767"/>
            <a:ext cx="9573553" cy="45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C113A-9F66-63A6-6075-E1AC409D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56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View Furniture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60" y="1488131"/>
            <a:ext cx="9692879" cy="4674616"/>
          </a:xfrm>
        </p:spPr>
      </p:pic>
    </p:spTree>
    <p:extLst>
      <p:ext uri="{BB962C8B-B14F-4D97-AF65-F5344CB8AC3E}">
        <p14:creationId xmlns:p14="http://schemas.microsoft.com/office/powerpoint/2010/main" val="36418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1C7C-8F8F-2226-896A-FEE95BC9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14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My Cart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63" y="1540707"/>
            <a:ext cx="10314073" cy="49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2B86-EE75-7AE5-1493-B88BF89E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You can sell your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57B66-D496-F824-7D0E-463098F17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428" y="1825625"/>
            <a:ext cx="9204401" cy="4465216"/>
          </a:xfrm>
        </p:spPr>
      </p:pic>
    </p:spTree>
    <p:extLst>
      <p:ext uri="{BB962C8B-B14F-4D97-AF65-F5344CB8AC3E}">
        <p14:creationId xmlns:p14="http://schemas.microsoft.com/office/powerpoint/2010/main" val="394386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B59C-FA71-A01E-3520-698E5FA5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762" y="494562"/>
            <a:ext cx="9859618" cy="713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kern="12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Track the Requests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4EC4F-79DA-7241-56DA-6DFBB996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14" y="1329024"/>
            <a:ext cx="10520113" cy="5102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71068-9C30-43BD-2619-62009454E79A}"/>
              </a:ext>
            </a:extLst>
          </p:cNvPr>
          <p:cNvSpPr/>
          <p:nvPr/>
        </p:nvSpPr>
        <p:spPr>
          <a:xfrm>
            <a:off x="7025648" y="3479083"/>
            <a:ext cx="3515511" cy="2491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DD5-5BAC-E00D-2861-3BAC39C0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EA3F-2E56-ABC9-CB06-2ADF8ABC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10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Poppins Light" panose="00000400000000000000" pitchFamily="2" charset="0"/>
                <a:cs typeface="Poppins Light" panose="00000400000000000000" pitchFamily="2" charset="0"/>
              </a:rPr>
              <a:t>no integrated platform that combines property listings, furniture options, and designer </a:t>
            </a:r>
            <a:r>
              <a:rPr lang="en-US" sz="1800" dirty="0" smtClean="0">
                <a:latin typeface="Poppins Light" panose="00000400000000000000" pitchFamily="2" charset="0"/>
                <a:cs typeface="Poppins Light" panose="00000400000000000000" pitchFamily="2" charset="0"/>
              </a:rPr>
              <a:t>collaboration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Inefficient </a:t>
            </a: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property search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Inconvenient </a:t>
            </a: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furniture selection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Communication and coordination </a:t>
            </a: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issue between customers and designers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4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arkness, black, night, space&#10;&#10;Description automatically generated">
            <a:extLst>
              <a:ext uri="{FF2B5EF4-FFF2-40B4-BE49-F238E27FC236}">
                <a16:creationId xmlns:a16="http://schemas.microsoft.com/office/drawing/2014/main" id="{66F870EA-9CCB-C089-94C9-467FB142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"/>
          <a:stretch/>
        </p:blipFill>
        <p:spPr>
          <a:xfrm>
            <a:off x="717017" y="1753617"/>
            <a:ext cx="3991853" cy="467766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89497-570A-E223-418C-47853D7B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13" y="-480997"/>
            <a:ext cx="4977976" cy="145405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Why are we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C535F-83C9-B595-04B7-47C57443F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96" y="1546001"/>
            <a:ext cx="6482713" cy="4739052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Create a user-friendly platform, "Dream Home," that combines real estate listings, furniture options, and designer collaboration for a seamless experience.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Facilitate communication between customers and designers through an integrated chat system.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Improve property search with advanced filters and an intuitive interface.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Enhance user experience with a mapping feature.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Simplify furniture selection with a comprehensive database and recommendations</a:t>
            </a:r>
            <a:r>
              <a:rPr lang="en-US" sz="1600" b="1" i="0" dirty="0" smtClean="0">
                <a:solidFill>
                  <a:schemeClr val="tx2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endParaRPr lang="en-US" sz="1600" b="1" i="0" dirty="0">
              <a:solidFill>
                <a:schemeClr val="tx2"/>
              </a:solidFill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9DC0-0306-6E58-AEFC-E1E2A1B4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 Light" panose="00000400000000000000" pitchFamily="2" charset="0"/>
                <a:cs typeface="Poppins Light" panose="00000400000000000000" pitchFamily="2" charset="0"/>
              </a:rPr>
              <a:t>Technologies Used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045394"/>
              </p:ext>
            </p:extLst>
          </p:nvPr>
        </p:nvGraphicFramePr>
        <p:xfrm>
          <a:off x="1868455" y="1760311"/>
          <a:ext cx="84550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2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0F47-BE11-5AF9-CE26-52ADA9D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8CA73-EB80-FE34-E1D6-78754D4F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Property Search and Filtering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Property Listing and Details </a:t>
            </a:r>
            <a:endParaRPr lang="en-US" sz="1800" dirty="0" smtClean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Property </a:t>
            </a:r>
            <a:r>
              <a:rPr lang="en-US" sz="1800" dirty="0" smtClean="0"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on Map</a:t>
            </a:r>
            <a:endParaRPr lang="en-US" sz="1800" dirty="0">
              <a:effectLst/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Furniture Search and </a:t>
            </a: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Filtering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Furniture </a:t>
            </a:r>
            <a:r>
              <a:rPr lang="en-US" sz="1800" dirty="0" smtClean="0"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Recommendation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Cart Management and Checkout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Integrated Chat for Designer </a:t>
            </a: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Communication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Property </a:t>
            </a:r>
            <a:r>
              <a:rPr lang="en-US" sz="1800" dirty="0" smtClean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Selling</a:t>
            </a:r>
            <a:endParaRPr lang="en-US" sz="1800" dirty="0">
              <a:latin typeface="Poppins Light" panose="00000400000000000000" pitchFamily="2" charset="0"/>
              <a:ea typeface="Arial" panose="020B0604020202020204" pitchFamily="34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User Profile Management</a:t>
            </a:r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Poppins Light" panose="00000400000000000000" pitchFamily="2" charset="0"/>
                <a:ea typeface="Arial" panose="020B0604020202020204" pitchFamily="34" charset="0"/>
                <a:cs typeface="Poppins Light" panose="00000400000000000000" pitchFamily="2" charset="0"/>
              </a:rPr>
              <a:t>Administrative Pages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3E07E-2924-56C5-1858-478D6FE7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Want to Buy/Rent a House?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6D20B-FA62-480F-9CC3-6705FFE8B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082" y="1657865"/>
            <a:ext cx="9997836" cy="48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E07E-2924-56C5-1858-478D6FE7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Poppins Light" panose="00000400000000000000" pitchFamily="2" charset="0"/>
                <a:cs typeface="Poppins Light" panose="00000400000000000000" pitchFamily="2" charset="0"/>
              </a:rPr>
              <a:t>View also Properties on the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6459C0-D3E0-FE47-37AB-DB3814913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467" y="1825625"/>
            <a:ext cx="9021066" cy="4351338"/>
          </a:xfrm>
        </p:spPr>
      </p:pic>
    </p:spTree>
    <p:extLst>
      <p:ext uri="{BB962C8B-B14F-4D97-AF65-F5344CB8AC3E}">
        <p14:creationId xmlns:p14="http://schemas.microsoft.com/office/powerpoint/2010/main" val="6302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6019B-C986-204E-ECF4-A2B2A5E7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You can View its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06BFB-1473-9324-B386-C8AFC82A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014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CC126-75FB-6C5F-DB7A-F0755D53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b="1" i="0" kern="120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Simply choose a preferred date and time, and your tour will be reserved.</a:t>
            </a:r>
            <a:endParaRPr lang="en-US" sz="2800" b="1" kern="1200" dirty="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1" name="Picture 10" descr="A screenshot of a login form&#10;&#10;Description automatically generated with low confidence">
            <a:extLst>
              <a:ext uri="{FF2B5EF4-FFF2-40B4-BE49-F238E27FC236}">
                <a16:creationId xmlns:a16="http://schemas.microsoft.com/office/drawing/2014/main" id="{15A490B3-B871-FF01-0877-7C6B4B56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4" y="1806231"/>
            <a:ext cx="10743092" cy="43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237</Words>
  <Application>Microsoft Office PowerPoint</Application>
  <PresentationFormat>Widescreen</PresentationFormat>
  <Paragraphs>50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Poppins Light</vt:lpstr>
      <vt:lpstr>Wingdings</vt:lpstr>
      <vt:lpstr>Office Theme</vt:lpstr>
      <vt:lpstr>PowerPoint Presentation</vt:lpstr>
      <vt:lpstr>Problem Statement</vt:lpstr>
      <vt:lpstr>Why are we Unique?</vt:lpstr>
      <vt:lpstr>Technologies Used</vt:lpstr>
      <vt:lpstr>Key Features</vt:lpstr>
      <vt:lpstr>Want to Buy/Rent a House?</vt:lpstr>
      <vt:lpstr>View also Properties on the Map</vt:lpstr>
      <vt:lpstr>You can View its details</vt:lpstr>
      <vt:lpstr>Simply choose a preferred date and time, and your tour will be reserved.</vt:lpstr>
      <vt:lpstr>Once you have finalized purchasing your house, you can easily connect with a professional designer to transform it into your dream home.</vt:lpstr>
      <vt:lpstr>Choose a Designer to contact</vt:lpstr>
      <vt:lpstr>Start Chatting</vt:lpstr>
      <vt:lpstr>Alternatively, you have the option to furnish your house according to your own preferences and style.</vt:lpstr>
      <vt:lpstr>View Furniture Details</vt:lpstr>
      <vt:lpstr>My Cart</vt:lpstr>
      <vt:lpstr>You can sell your property</vt:lpstr>
      <vt:lpstr>Track the Requests</vt:lpstr>
    </vt:vector>
  </TitlesOfParts>
  <Company>Microsoft (C)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include:</dc:title>
  <dc:creator>LENOVO</dc:creator>
  <cp:lastModifiedBy>LENOVO</cp:lastModifiedBy>
  <cp:revision>25</cp:revision>
  <dcterms:created xsi:type="dcterms:W3CDTF">2023-05-17T18:46:41Z</dcterms:created>
  <dcterms:modified xsi:type="dcterms:W3CDTF">2023-08-18T12:56:20Z</dcterms:modified>
</cp:coreProperties>
</file>